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4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90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97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2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6861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50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5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2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7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5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2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06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2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3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9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26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7FC3-1666-4174-8D4A-9E50B13C93E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247A33-1FE7-433E-A8F5-E1BF1FDA1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3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61533" y="259222"/>
            <a:ext cx="9581882" cy="680834"/>
          </a:xfrm>
        </p:spPr>
        <p:txBody>
          <a:bodyPr/>
          <a:lstStyle/>
          <a:p>
            <a:r>
              <a:rPr lang="ru-RU" sz="2800" dirty="0" smtClean="0"/>
              <a:t>МКДОУ Кантемировский детский сад №1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14414" y="4988465"/>
            <a:ext cx="3211870" cy="5588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Горбанева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/>
          <a:stretch/>
        </p:blipFill>
        <p:spPr>
          <a:xfrm>
            <a:off x="2306953" y="1355447"/>
            <a:ext cx="6218861" cy="3497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5674" y="1455313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Подготовительная группа №2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05674" y="6375042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8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917613"/>
            <a:ext cx="9432581" cy="388077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Смазать слегка клеем  ПВА один лепесток в центре и накрутить его на стебель таким образом, чтобы тычинки внутри лепестка располагались немного ниже его (см. пошаговое фото 7 ниже). Для прочности лепесток прикрутите к стеблю ниткой.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6059724" cy="37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8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058335"/>
            <a:ext cx="9097731" cy="170307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каплей клея приклеить к стеблю второй лепесток цветка крокуса, накладывая его частично на первый лепесток. Прикрутить  его ниткой.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69532"/>
            <a:ext cx="6421084" cy="39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0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303" y="4917613"/>
            <a:ext cx="8596668" cy="3880773"/>
          </a:xfrm>
        </p:spPr>
        <p:txBody>
          <a:bodyPr/>
          <a:lstStyle/>
          <a:p>
            <a:r>
              <a:rPr lang="ru-RU" dirty="0"/>
              <a:t>Аналогично прикрутить к стеблю третий лепесток цветка — крокуса, закрывая им промежуток между первым и вторым лепестком.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6212863" cy="383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9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919730"/>
            <a:ext cx="9484097" cy="112163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собираем из гофрированной бумаги несколько цветков крокуса для букетика. В итоге получаем вот такие заготовки цветочков.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923899"/>
            <a:ext cx="6212864" cy="383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0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919730"/>
            <a:ext cx="9432581" cy="112163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Нарезать  из зеленой  гофрированной бумаги полоски шириной 1 см .  Смазать чашелистик клеем и обкрутить зеленой полоской чашелистик и стебель каждого цветка. В конце обкручивания полоску закрепить клеем.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1"/>
            <a:ext cx="5981044" cy="36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13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409127"/>
            <a:ext cx="8878790" cy="63223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Цветочки готовы!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609600"/>
            <a:ext cx="6080572" cy="37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7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486855"/>
            <a:ext cx="9550877" cy="235373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мастер-классе мы с детьми научимся делать цветы — крокусы из гофрированной бумаги своими руками. Эти цветы можно использовать для декорирования открыток, альбомов, подарков. Сделать такие цветы очень просто!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Ваши дети еще не знакомы с крокусами, сначала рассмотрите их на фото. Какие у крокусов цветки? Какой формы и цвета лепестки? А какие стебли? Бумагу каких цветов мы можем взять для изготовления крокусов? (Крокусы бывают разноцветными. Они могут быть белыми, фиолетовыми, сиреневыми, голубыми, желтыми, лиловыми).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38666"/>
            <a:ext cx="6386725" cy="39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684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и материалы для изготовления крокусов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86000"/>
            <a:ext cx="8596668" cy="37553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крокусов из бумаги Вам понадобятся: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креповая (гофрированная) бумага,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клей ПВА,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шпажки для шашлыка деревянные тонкие,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нитки,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9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437174"/>
            <a:ext cx="6521956" cy="402900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46666" y="4762516"/>
            <a:ext cx="8427335" cy="138428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Нарезать полоски из креповой ( гофрированной) бумаги размером 6 х 2 см. На один цветок крокуса нужно подготовить 3 полоски. Подсчитайте, сколько крокусов будет в Вашем букете и сколько Вам понадобится полосок для их изготовления.</a:t>
            </a:r>
          </a:p>
        </p:txBody>
      </p:sp>
    </p:spTree>
    <p:extLst>
      <p:ext uri="{BB962C8B-B14F-4D97-AF65-F5344CB8AC3E}">
        <p14:creationId xmlns:p14="http://schemas.microsoft.com/office/powerpoint/2010/main" val="207499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2" y="245533"/>
            <a:ext cx="6774143" cy="418479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02266" y="5401733"/>
            <a:ext cx="8071735" cy="63962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Согнуть все полоски гофрированной бумаги пополам.</a:t>
            </a:r>
          </a:p>
        </p:txBody>
      </p:sp>
    </p:spTree>
    <p:extLst>
      <p:ext uri="{BB962C8B-B14F-4D97-AF65-F5344CB8AC3E}">
        <p14:creationId xmlns:p14="http://schemas.microsoft.com/office/powerpoint/2010/main" val="81262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936" y="609600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6" y="506569"/>
            <a:ext cx="6660264" cy="3758787"/>
          </a:xfrm>
        </p:spPr>
      </p:pic>
      <p:sp>
        <p:nvSpPr>
          <p:cNvPr id="12" name="TextBox 11"/>
          <p:cNvSpPr txBox="1"/>
          <p:nvPr/>
        </p:nvSpPr>
        <p:spPr>
          <a:xfrm>
            <a:off x="654936" y="4549676"/>
            <a:ext cx="1085333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Собрать (сжать) полоску в месте сгиба в центре.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Легкими движениями пальчиков перекрутить дважды полоску гофрированной бумаги в месте сжатия. Делать это следует очень осторожно, так как резкие движения могут привести к разрыву бумаги.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второй, и третий шаг могут сделать даже маленькие дети, помогая взрослым, старшим братьям и  сестрам в изготовлении цветов. Такие упражнения очень полезны для развития мелкой моторики малышей.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70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122" y="5602310"/>
            <a:ext cx="9896221" cy="198451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Согнуть  полоску в месте скручивания пополам. Расправить получившийся лепесток так, чтобы он получился вогнутой формы.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727543"/>
            <a:ext cx="6389994" cy="394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1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521975"/>
            <a:ext cx="9780311" cy="102049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Отрезать полоску желтой гофрированной (креповой) бумаги размером 5 х 6 см. Согнуть её пополам и нарезать в верхней части соломкой. Получатся тычинки для цветка-крокуса.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6580916" cy="406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1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736364"/>
            <a:ext cx="9703038" cy="86594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Шпажку для шашлыка разрезать на 3 части. Одна из частей будет стеблем цветка — крокуса. Смазать шпажку с одной из сторон клеем и накрутить подготовленную полоску гофрированной бумаги на шпажку. Получились тычинки на стебле цветка.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585580"/>
            <a:ext cx="6265388" cy="387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285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370</Words>
  <Application>Microsoft Office PowerPoint</Application>
  <PresentationFormat>Широкоэкранный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Грань</vt:lpstr>
      <vt:lpstr>МКДОУ Кантемировский детский сад №1</vt:lpstr>
      <vt:lpstr>Презентация PowerPoint</vt:lpstr>
      <vt:lpstr>Инструменты и материалы для изготовления крокусов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</dc:title>
  <dc:creator>dima.200995@yandex.ru</dc:creator>
  <cp:lastModifiedBy>dima.200995@yandex.ru</cp:lastModifiedBy>
  <cp:revision>5</cp:revision>
  <dcterms:created xsi:type="dcterms:W3CDTF">2020-04-24T13:40:06Z</dcterms:created>
  <dcterms:modified xsi:type="dcterms:W3CDTF">2020-04-24T14:20:47Z</dcterms:modified>
</cp:coreProperties>
</file>